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/>
    <p:restoredTop sz="94672"/>
  </p:normalViewPr>
  <p:slideViewPr>
    <p:cSldViewPr snapToGrid="0">
      <p:cViewPr varScale="1">
        <p:scale>
          <a:sx n="53" d="100"/>
          <a:sy n="53" d="100"/>
        </p:scale>
        <p:origin x="16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EBFBEE-A51F-C217-8C3C-4BCE43E3B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3175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6DD36-BE43-3678-38F0-9DDBCDB3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83960-FBDC-3789-1988-7DEBC684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7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069AB-4AD9-EB48-BF49-71B0E655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F300D-9AB0-A8BD-4D5E-66691E58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11F83-7A55-F3EB-1993-69C722C2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44ADB7-673C-B6A6-6AA9-47BCA717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13" y="1584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57E1D-8665-8B31-9197-A066A8F4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DADB2-E4C5-41E0-052F-53411122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F317E-07D2-A184-1E9C-69D3D5DA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EB014-6615-FBCA-D04A-D38D91B2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59364C-B8A0-4947-A6B6-F1AB725724FE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customXml/itemProps2.xml><?xml version="1.0" encoding="utf-8"?>
<ds:datastoreItem xmlns:ds="http://schemas.openxmlformats.org/officeDocument/2006/customXml" ds:itemID="{C0C230D9-A791-468C-A862-C3CC130C9B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B106B-4C6C-40A4-A576-CC6F48858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Hannah Pickford</cp:lastModifiedBy>
  <cp:revision>11</cp:revision>
  <dcterms:created xsi:type="dcterms:W3CDTF">2022-08-25T17:50:02Z</dcterms:created>
  <dcterms:modified xsi:type="dcterms:W3CDTF">2025-06-06T13:32:22Z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